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9" r:id="rId2"/>
    <p:sldId id="262" r:id="rId3"/>
    <p:sldId id="263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8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86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F5FD2-31F0-4C0B-95CA-811A8A4E6F51}" type="datetimeFigureOut">
              <a:rPr lang="ko-KR" altLang="en-US" smtClean="0"/>
              <a:t>2021-03-16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01942-F20C-4A08-95F5-2A6986C15C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29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>
            <a:extLst>
              <a:ext uri="{FF2B5EF4-FFF2-40B4-BE49-F238E27FC236}">
                <a16:creationId xmlns:a16="http://schemas.microsoft.com/office/drawing/2014/main" id="{64F1C930-B425-4849-901E-EDC7E9573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pic>
        <p:nvPicPr>
          <p:cNvPr id="7" name="그림 6" descr="텍스트이(가) 표시된 사진&#10;&#10;자동 생성된 설명">
            <a:extLst>
              <a:ext uri="{FF2B5EF4-FFF2-40B4-BE49-F238E27FC236}">
                <a16:creationId xmlns:a16="http://schemas.microsoft.com/office/drawing/2014/main" id="{9FF045ED-EC6C-44B2-81F3-8E8A931EEE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48" y="203280"/>
            <a:ext cx="3055586" cy="757976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4253A2A7-0643-4378-A3E0-E2766DCD4D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06385" y="193448"/>
            <a:ext cx="918940" cy="885825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4D08D55B-1D39-49F6-BDF9-B7CE6C5D7DC3}"/>
              </a:ext>
            </a:extLst>
          </p:cNvPr>
          <p:cNvSpPr/>
          <p:nvPr userDrawn="1"/>
        </p:nvSpPr>
        <p:spPr>
          <a:xfrm>
            <a:off x="0" y="1285876"/>
            <a:ext cx="12192000" cy="462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Picture 2" descr="IEEE - Advancing Technology for Humanity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142" y="305368"/>
            <a:ext cx="1178881" cy="66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27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C677C0E-ACE4-48B6-B244-F66B32AD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6875" y="6442075"/>
            <a:ext cx="2743200" cy="365125"/>
          </a:xfrm>
        </p:spPr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D08D55B-1D39-49F6-BDF9-B7CE6C5D7DC3}"/>
              </a:ext>
            </a:extLst>
          </p:cNvPr>
          <p:cNvSpPr/>
          <p:nvPr userDrawn="1"/>
        </p:nvSpPr>
        <p:spPr>
          <a:xfrm>
            <a:off x="-6350" y="0"/>
            <a:ext cx="12192000" cy="4864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25583BE3-7F27-474B-8977-CB25A2A7B5C3}"/>
              </a:ext>
            </a:extLst>
          </p:cNvPr>
          <p:cNvSpPr/>
          <p:nvPr userDrawn="1"/>
        </p:nvSpPr>
        <p:spPr>
          <a:xfrm>
            <a:off x="330200" y="889000"/>
            <a:ext cx="11544300" cy="55753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0200" y="91661"/>
            <a:ext cx="10515600" cy="797340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381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6BCFF35-802F-480F-B853-95CFF8116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4BFE3BF-58EC-4CE6-BE15-D32491AD6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5D5329-3041-45D6-931A-AF5CF60C50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ED49890-BF7F-4409-A8FF-9A8E24AB5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FA601C4-51C6-4747-8667-BE42B82B3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9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9D9BFAF-39E2-4890-B798-019AC032846D}"/>
              </a:ext>
            </a:extLst>
          </p:cNvPr>
          <p:cNvSpPr txBox="1"/>
          <p:nvPr/>
        </p:nvSpPr>
        <p:spPr>
          <a:xfrm>
            <a:off x="0" y="4648794"/>
            <a:ext cx="121856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IEEE International Symposium on Circuits and Systems</a:t>
            </a:r>
          </a:p>
          <a:p>
            <a:pPr algn="ctr"/>
            <a:r>
              <a:rPr lang="en-US" altLang="ko-K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22-28, 2021 Virtual &amp; Hybrid Conference</a:t>
            </a:r>
          </a:p>
        </p:txBody>
      </p:sp>
      <p:sp>
        <p:nvSpPr>
          <p:cNvPr id="6" name="11 CuadroTexto">
            <a:extLst>
              <a:ext uri="{FF2B5EF4-FFF2-40B4-BE49-F238E27FC236}">
                <a16:creationId xmlns:a16="http://schemas.microsoft.com/office/drawing/2014/main" id="{05F308D7-0622-4CFF-BD7D-868C5D53AE8E}"/>
              </a:ext>
            </a:extLst>
          </p:cNvPr>
          <p:cNvSpPr txBox="1"/>
          <p:nvPr/>
        </p:nvSpPr>
        <p:spPr>
          <a:xfrm>
            <a:off x="5428477" y="1974780"/>
            <a:ext cx="1335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7" name="25 CuadroTexto">
            <a:extLst>
              <a:ext uri="{FF2B5EF4-FFF2-40B4-BE49-F238E27FC236}">
                <a16:creationId xmlns:a16="http://schemas.microsoft.com/office/drawing/2014/main" id="{1DC17484-45DA-48A3-9212-A9336858EF3D}"/>
              </a:ext>
            </a:extLst>
          </p:cNvPr>
          <p:cNvSpPr txBox="1"/>
          <p:nvPr/>
        </p:nvSpPr>
        <p:spPr>
          <a:xfrm>
            <a:off x="5071681" y="3586530"/>
            <a:ext cx="204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8" name="25 CuadroTexto">
            <a:extLst>
              <a:ext uri="{FF2B5EF4-FFF2-40B4-BE49-F238E27FC236}">
                <a16:creationId xmlns:a16="http://schemas.microsoft.com/office/drawing/2014/main" id="{661D1B72-2712-4369-A78E-F5A37EBEA985}"/>
              </a:ext>
            </a:extLst>
          </p:cNvPr>
          <p:cNvSpPr txBox="1"/>
          <p:nvPr/>
        </p:nvSpPr>
        <p:spPr>
          <a:xfrm>
            <a:off x="3481502" y="6044659"/>
            <a:ext cx="522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 Logo if needed</a:t>
            </a:r>
          </a:p>
        </p:txBody>
      </p:sp>
      <p:sp>
        <p:nvSpPr>
          <p:cNvPr id="9" name="25 CuadroTexto">
            <a:extLst>
              <a:ext uri="{FF2B5EF4-FFF2-40B4-BE49-F238E27FC236}">
                <a16:creationId xmlns:a16="http://schemas.microsoft.com/office/drawing/2014/main" id="{D9D4C0E8-AF20-431D-9213-17574A629316}"/>
              </a:ext>
            </a:extLst>
          </p:cNvPr>
          <p:cNvSpPr txBox="1"/>
          <p:nvPr/>
        </p:nvSpPr>
        <p:spPr>
          <a:xfrm>
            <a:off x="0" y="292975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1238349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General </a:t>
            </a:r>
            <a:r>
              <a:rPr lang="en-US" altLang="ko-KR" dirty="0" smtClean="0"/>
              <a:t>Guideline</a:t>
            </a: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1D90B4-CCB5-45F0-9AA3-E571C83CD758}"/>
              </a:ext>
            </a:extLst>
          </p:cNvPr>
          <p:cNvSpPr txBox="1"/>
          <p:nvPr/>
        </p:nvSpPr>
        <p:spPr>
          <a:xfrm>
            <a:off x="546780" y="1038559"/>
            <a:ext cx="11085739" cy="5371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Slide Format: 16:9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ko-KR" altLang="ko-KR" sz="2000" b="1" dirty="0" err="1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Recommended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Encoding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Settings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:</a:t>
            </a:r>
            <a:endParaRPr lang="ko-KR" altLang="ko-KR" sz="2000" dirty="0">
              <a:effectLst/>
              <a:latin typeface="Arial" panose="020B0604020202020204" pitchFamily="34" charset="0"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ko-KR" altLang="ko-KR" sz="2000" b="1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Format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: MP4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ko-KR" altLang="ko-KR" sz="2000" b="1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Compression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: H.264 (AAC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for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Audio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)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ko-KR" altLang="ko-KR" sz="2000" b="1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Resolution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: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Minimum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height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of 480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pixels</a:t>
            </a:r>
            <a:endParaRPr lang="ko-KR" altLang="ko-KR" sz="2000" u="none" strike="noStrike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ko-KR" altLang="ko-KR" sz="2000" b="1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Frame</a:t>
            </a:r>
            <a:r>
              <a:rPr lang="ko-KR" altLang="ko-KR" sz="2000" b="1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b="1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Rate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: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Content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should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be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encoded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and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uploaded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in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the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same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frame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rate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it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was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recorded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Common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frame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rates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include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: 24, 25, 30, 48, 50, 60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fps</a:t>
            </a:r>
            <a:endParaRPr lang="ko-KR" altLang="ko-KR" sz="2000" u="none" strike="noStrike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ko-KR" altLang="ko-KR" sz="2000" b="1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Bitrate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: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Variable</a:t>
            </a:r>
            <a:endParaRPr lang="ko-KR" altLang="ko-KR" sz="2000" u="none" strike="noStrike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>
              <a:lnSpc>
                <a:spcPct val="115000"/>
              </a:lnSpc>
            </a:pPr>
            <a:r>
              <a:rPr lang="ko-KR" altLang="ko-KR" sz="2000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 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ko-KR" altLang="ko-KR" sz="2000" b="1" dirty="0" err="1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File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Size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:</a:t>
            </a:r>
            <a:endParaRPr lang="ko-KR" altLang="ko-KR" sz="2000" dirty="0">
              <a:effectLst/>
              <a:latin typeface="Arial" panose="020B0604020202020204" pitchFamily="34" charset="0"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15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minutes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: 150 MB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or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less</a:t>
            </a:r>
            <a:endParaRPr lang="ko-KR" altLang="ko-KR" sz="2000" u="none" strike="noStrike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5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minutes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: 50MB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or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less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ko-KR" altLang="ko-KR" sz="2000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 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ko-KR" altLang="ko-KR" sz="2000" b="1" dirty="0" err="1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File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Naming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Convention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:</a:t>
            </a:r>
            <a:endParaRPr lang="ko-KR" altLang="ko-KR" sz="2000" dirty="0">
              <a:effectLst/>
              <a:latin typeface="Arial" panose="020B0604020202020204" pitchFamily="34" charset="0"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Videos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should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be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named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"ISCAS2021-(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Session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Name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)-(Paper 4-digit ID#).mp4"</a:t>
            </a:r>
            <a:endParaRPr lang="en-US" altLang="ko-KR" sz="2000" b="0" i="0" dirty="0">
              <a:solidFill>
                <a:srgbClr val="40404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78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General </a:t>
            </a:r>
            <a:r>
              <a:rPr lang="en-US" altLang="ko-KR" dirty="0" smtClean="0"/>
              <a:t>Guideline</a:t>
            </a: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9F4303-A8E6-493A-ADD4-0EA92BFBB918}"/>
              </a:ext>
            </a:extLst>
          </p:cNvPr>
          <p:cNvSpPr txBox="1"/>
          <p:nvPr/>
        </p:nvSpPr>
        <p:spPr>
          <a:xfrm>
            <a:off x="546780" y="1038559"/>
            <a:ext cx="11085739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Noto Sans Symbols"/>
                <a:cs typeface="Noto Sans Symbols"/>
              </a:rPr>
              <a:t>Duration</a:t>
            </a:r>
            <a:endParaRPr lang="ko-KR" altLang="ko-KR" sz="2000" dirty="0">
              <a:effectLst/>
              <a:latin typeface="Arial" panose="020B0604020202020204" pitchFamily="34" charset="0"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Lecture: </a:t>
            </a:r>
            <a:r>
              <a:rPr lang="en-US" altLang="ko-KR" sz="2000" u="none" strike="noStrike" dirty="0" smtClean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15 min</a:t>
            </a: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.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US" altLang="ko-KR" sz="2000" dirty="0">
                <a:latin typeface="Arial" panose="020B0604020202020204" pitchFamily="34" charset="0"/>
                <a:ea typeface="맑은 고딕" panose="020B0503020000020004" pitchFamily="50" charset="-127"/>
              </a:rPr>
              <a:t>Poster: </a:t>
            </a:r>
            <a:r>
              <a:rPr lang="en-US" altLang="ko-KR" sz="2000" dirty="0" smtClean="0">
                <a:latin typeface="Arial" panose="020B0604020202020204" pitchFamily="34" charset="0"/>
                <a:ea typeface="맑은 고딕" panose="020B0503020000020004" pitchFamily="50" charset="-127"/>
              </a:rPr>
              <a:t>5 min</a:t>
            </a:r>
            <a:r>
              <a:rPr lang="en-US" altLang="ko-KR" sz="2000" dirty="0">
                <a:latin typeface="Arial" panose="020B0604020202020204" pitchFamily="34" charset="0"/>
                <a:ea typeface="맑은 고딕" panose="020B0503020000020004" pitchFamily="50" charset="-127"/>
              </a:rPr>
              <a:t>.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Live Demo</a:t>
            </a:r>
            <a:r>
              <a:rPr lang="en-US" altLang="ko-KR" sz="2000" dirty="0">
                <a:latin typeface="Arial" panose="020B0604020202020204" pitchFamily="34" charset="0"/>
                <a:ea typeface="맑은 고딕" panose="020B0503020000020004" pitchFamily="50" charset="-127"/>
              </a:rPr>
              <a:t>: 15 min.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맑은 고딕" panose="020B0503020000020004" pitchFamily="50" charset="-127"/>
              </a:rPr>
              <a:t>Note: The ab</a:t>
            </a:r>
            <a:r>
              <a:rPr lang="en-US" altLang="ko-KR" sz="2000" dirty="0">
                <a:latin typeface="Arial" panose="020B0604020202020204" pitchFamily="34" charset="0"/>
                <a:ea typeface="맑은 고딕" panose="020B0503020000020004" pitchFamily="50" charset="-127"/>
              </a:rPr>
              <a:t>ove Duration is for pre-recording your presentation video, excluding the Q&amp;A time during the real-time </a:t>
            </a:r>
            <a:r>
              <a:rPr lang="en-US" altLang="ko-KR" sz="2000" dirty="0" smtClean="0">
                <a:latin typeface="Arial" panose="020B0604020202020204" pitchFamily="34" charset="0"/>
                <a:ea typeface="맑은 고딕" panose="020B0503020000020004" pitchFamily="50" charset="-127"/>
              </a:rPr>
              <a:t>presentation</a:t>
            </a:r>
          </a:p>
          <a:p>
            <a:pPr lvl="0">
              <a:lnSpc>
                <a:spcPct val="115000"/>
              </a:lnSpc>
            </a:pPr>
            <a:endParaRPr lang="ko-KR" altLang="ko-KR" sz="2000" u="none" strike="noStrike" dirty="0">
              <a:effectLst/>
              <a:latin typeface="Arial" panose="020B0604020202020204" pitchFamily="34" charset="0"/>
              <a:ea typeface="맑은 고딕" panose="020B0503020000020004" pitchFamily="50" charset="-127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ko-KR" altLang="ko-KR" sz="2000" b="1" dirty="0" err="1">
                <a:latin typeface="Arial" panose="020B0604020202020204" pitchFamily="34" charset="0"/>
                <a:ea typeface="Noto Sans Symbols"/>
                <a:cs typeface="Noto Sans Symbols"/>
              </a:rPr>
              <a:t>Video</a:t>
            </a:r>
            <a:r>
              <a:rPr lang="ko-KR" altLang="ko-KR" sz="2000" b="1" dirty="0">
                <a:latin typeface="Arial" panose="020B0604020202020204" pitchFamily="34" charset="0"/>
                <a:ea typeface="Noto Sans Symbols"/>
                <a:cs typeface="Noto Sans Symbols"/>
              </a:rPr>
              <a:t> </a:t>
            </a:r>
            <a:r>
              <a:rPr lang="ko-KR" altLang="ko-KR" sz="2000" b="1" dirty="0" err="1">
                <a:latin typeface="Arial" panose="020B0604020202020204" pitchFamily="34" charset="0"/>
                <a:ea typeface="Noto Sans Symbols"/>
                <a:cs typeface="Noto Sans Symbols"/>
              </a:rPr>
              <a:t>file</a:t>
            </a:r>
            <a:r>
              <a:rPr lang="ko-KR" altLang="ko-KR" sz="2000" b="1" dirty="0">
                <a:latin typeface="Arial" panose="020B0604020202020204" pitchFamily="34" charset="0"/>
                <a:ea typeface="Noto Sans Symbols"/>
                <a:cs typeface="Noto Sans Symbols"/>
              </a:rPr>
              <a:t> </a:t>
            </a:r>
            <a:r>
              <a:rPr lang="ko-KR" altLang="ko-KR" sz="2000" b="1" dirty="0" err="1">
                <a:latin typeface="Arial" panose="020B0604020202020204" pitchFamily="34" charset="0"/>
                <a:ea typeface="Noto Sans Symbols"/>
                <a:cs typeface="Noto Sans Symbols"/>
              </a:rPr>
              <a:t>should</a:t>
            </a:r>
            <a:r>
              <a:rPr lang="ko-KR" altLang="ko-KR" sz="2000" b="1" dirty="0">
                <a:latin typeface="Arial" panose="020B0604020202020204" pitchFamily="34" charset="0"/>
                <a:ea typeface="Noto Sans Symbols"/>
                <a:cs typeface="Noto Sans Symbols"/>
              </a:rPr>
              <a:t> </a:t>
            </a:r>
            <a:r>
              <a:rPr lang="ko-KR" altLang="ko-KR" sz="2000" b="1" dirty="0" err="1">
                <a:latin typeface="Arial" panose="020B0604020202020204" pitchFamily="34" charset="0"/>
                <a:ea typeface="Noto Sans Symbols"/>
                <a:cs typeface="Noto Sans Symbols"/>
              </a:rPr>
              <a:t>be</a:t>
            </a:r>
            <a:r>
              <a:rPr lang="ko-KR" altLang="ko-KR" sz="2000" b="1" dirty="0">
                <a:latin typeface="Arial" panose="020B0604020202020204" pitchFamily="34" charset="0"/>
                <a:ea typeface="Noto Sans Symbols"/>
                <a:cs typeface="Noto Sans Symbols"/>
              </a:rPr>
              <a:t> </a:t>
            </a:r>
            <a:r>
              <a:rPr lang="ko-KR" altLang="ko-KR" sz="2000" b="1" dirty="0" err="1">
                <a:latin typeface="Arial" panose="020B0604020202020204" pitchFamily="34" charset="0"/>
                <a:ea typeface="Noto Sans Symbols"/>
                <a:cs typeface="Noto Sans Symbols"/>
              </a:rPr>
              <a:t>named</a:t>
            </a:r>
            <a:r>
              <a:rPr lang="ko-KR" altLang="ko-KR" sz="2000" b="1" dirty="0">
                <a:latin typeface="Arial" panose="020B0604020202020204" pitchFamily="34" charset="0"/>
                <a:ea typeface="Noto Sans Symbols"/>
                <a:cs typeface="Noto Sans Symbols"/>
              </a:rPr>
              <a:t> "ISCAS2021-(</a:t>
            </a:r>
            <a:r>
              <a:rPr lang="ko-KR" altLang="ko-KR" sz="2000" b="1" dirty="0" err="1">
                <a:latin typeface="Arial" panose="020B0604020202020204" pitchFamily="34" charset="0"/>
                <a:ea typeface="Noto Sans Symbols"/>
                <a:cs typeface="Noto Sans Symbols"/>
              </a:rPr>
              <a:t>Session</a:t>
            </a:r>
            <a:r>
              <a:rPr lang="ko-KR" altLang="ko-KR" sz="2000" b="1" dirty="0">
                <a:latin typeface="Arial" panose="020B0604020202020204" pitchFamily="34" charset="0"/>
                <a:ea typeface="Noto Sans Symbols"/>
                <a:cs typeface="Noto Sans Symbols"/>
              </a:rPr>
              <a:t> </a:t>
            </a:r>
            <a:r>
              <a:rPr lang="ko-KR" altLang="ko-KR" sz="2000" b="1" dirty="0" err="1">
                <a:latin typeface="Arial" panose="020B0604020202020204" pitchFamily="34" charset="0"/>
                <a:ea typeface="Noto Sans Symbols"/>
                <a:cs typeface="Noto Sans Symbols"/>
              </a:rPr>
              <a:t>Name</a:t>
            </a:r>
            <a:r>
              <a:rPr lang="ko-KR" altLang="ko-KR" sz="2000" b="1" dirty="0">
                <a:latin typeface="Arial" panose="020B0604020202020204" pitchFamily="34" charset="0"/>
                <a:ea typeface="Noto Sans Symbols"/>
                <a:cs typeface="Noto Sans Symbols"/>
              </a:rPr>
              <a:t>)-(Paper 4-digit ID#).</a:t>
            </a:r>
            <a:r>
              <a:rPr lang="ko-KR" altLang="ko-KR" sz="2000" b="1" dirty="0" smtClean="0">
                <a:latin typeface="Arial" panose="020B0604020202020204" pitchFamily="34" charset="0"/>
                <a:ea typeface="Noto Sans Symbols"/>
                <a:cs typeface="Noto Sans Symbols"/>
              </a:rPr>
              <a:t>mp4"</a:t>
            </a:r>
            <a:endParaRPr lang="en-US" altLang="ko-KR" sz="2000" b="1" dirty="0" smtClean="0">
              <a:latin typeface="Arial" panose="020B0604020202020204" pitchFamily="34" charset="0"/>
              <a:ea typeface="Noto Sans Symbols"/>
              <a:cs typeface="Noto Sans Symbols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ko-KR" altLang="ko-KR" sz="2000" b="1" dirty="0" err="1">
                <a:latin typeface="Arial" panose="020B0604020202020204" pitchFamily="34" charset="0"/>
                <a:ea typeface="Noto Sans Symbols"/>
                <a:cs typeface="Noto Sans Symbols"/>
              </a:rPr>
              <a:t>Slide</a:t>
            </a:r>
            <a:r>
              <a:rPr lang="ko-KR" altLang="ko-KR" sz="2000" b="1" dirty="0">
                <a:latin typeface="Arial" panose="020B0604020202020204" pitchFamily="34" charset="0"/>
                <a:ea typeface="Noto Sans Symbols"/>
                <a:cs typeface="Noto Sans Symbols"/>
              </a:rPr>
              <a:t> </a:t>
            </a:r>
            <a:r>
              <a:rPr lang="ko-KR" altLang="ko-KR" sz="2000" b="1" dirty="0" err="1">
                <a:latin typeface="Arial" panose="020B0604020202020204" pitchFamily="34" charset="0"/>
                <a:ea typeface="Noto Sans Symbols"/>
                <a:cs typeface="Noto Sans Symbols"/>
              </a:rPr>
              <a:t>file</a:t>
            </a:r>
            <a:r>
              <a:rPr lang="ko-KR" altLang="ko-KR" sz="2000" b="1" dirty="0">
                <a:latin typeface="Arial" panose="020B0604020202020204" pitchFamily="34" charset="0"/>
                <a:ea typeface="Noto Sans Symbols"/>
                <a:cs typeface="Noto Sans Symbols"/>
              </a:rPr>
              <a:t> </a:t>
            </a:r>
            <a:r>
              <a:rPr lang="ko-KR" altLang="ko-KR" sz="2000" b="1" dirty="0" err="1">
                <a:latin typeface="Arial" panose="020B0604020202020204" pitchFamily="34" charset="0"/>
                <a:ea typeface="Noto Sans Symbols"/>
                <a:cs typeface="Noto Sans Symbols"/>
              </a:rPr>
              <a:t>should</a:t>
            </a:r>
            <a:r>
              <a:rPr lang="ko-KR" altLang="ko-KR" sz="2000" b="1" dirty="0">
                <a:latin typeface="Arial" panose="020B0604020202020204" pitchFamily="34" charset="0"/>
                <a:ea typeface="Noto Sans Symbols"/>
                <a:cs typeface="Noto Sans Symbols"/>
              </a:rPr>
              <a:t> </a:t>
            </a:r>
            <a:r>
              <a:rPr lang="ko-KR" altLang="ko-KR" sz="2000" b="1" dirty="0" err="1">
                <a:latin typeface="Arial" panose="020B0604020202020204" pitchFamily="34" charset="0"/>
                <a:ea typeface="Noto Sans Symbols"/>
                <a:cs typeface="Noto Sans Symbols"/>
              </a:rPr>
              <a:t>be</a:t>
            </a:r>
            <a:r>
              <a:rPr lang="ko-KR" altLang="ko-KR" sz="2000" b="1" dirty="0">
                <a:latin typeface="Arial" panose="020B0604020202020204" pitchFamily="34" charset="0"/>
                <a:ea typeface="Noto Sans Symbols"/>
                <a:cs typeface="Noto Sans Symbols"/>
              </a:rPr>
              <a:t> </a:t>
            </a:r>
            <a:r>
              <a:rPr lang="ko-KR" altLang="ko-KR" sz="2000" b="1" dirty="0" err="1">
                <a:latin typeface="Arial" panose="020B0604020202020204" pitchFamily="34" charset="0"/>
                <a:ea typeface="Noto Sans Symbols"/>
                <a:cs typeface="Noto Sans Symbols"/>
              </a:rPr>
              <a:t>named</a:t>
            </a:r>
            <a:r>
              <a:rPr lang="ko-KR" altLang="ko-KR" sz="2000" b="1" dirty="0">
                <a:latin typeface="Arial" panose="020B0604020202020204" pitchFamily="34" charset="0"/>
                <a:ea typeface="Noto Sans Symbols"/>
                <a:cs typeface="Noto Sans Symbols"/>
              </a:rPr>
              <a:t> "ISCAS2021-(</a:t>
            </a:r>
            <a:r>
              <a:rPr lang="ko-KR" altLang="ko-KR" sz="2000" b="1" dirty="0" err="1">
                <a:latin typeface="Arial" panose="020B0604020202020204" pitchFamily="34" charset="0"/>
                <a:ea typeface="Noto Sans Symbols"/>
                <a:cs typeface="Noto Sans Symbols"/>
              </a:rPr>
              <a:t>Session</a:t>
            </a:r>
            <a:r>
              <a:rPr lang="ko-KR" altLang="ko-KR" sz="2000" b="1" dirty="0">
                <a:latin typeface="Arial" panose="020B0604020202020204" pitchFamily="34" charset="0"/>
                <a:ea typeface="Noto Sans Symbols"/>
                <a:cs typeface="Noto Sans Symbols"/>
              </a:rPr>
              <a:t> </a:t>
            </a:r>
            <a:r>
              <a:rPr lang="ko-KR" altLang="ko-KR" sz="2000" b="1" dirty="0" err="1">
                <a:latin typeface="Arial" panose="020B0604020202020204" pitchFamily="34" charset="0"/>
                <a:ea typeface="Noto Sans Symbols"/>
                <a:cs typeface="Noto Sans Symbols"/>
              </a:rPr>
              <a:t>Name</a:t>
            </a:r>
            <a:r>
              <a:rPr lang="ko-KR" altLang="ko-KR" sz="2000" b="1" dirty="0">
                <a:latin typeface="Arial" panose="020B0604020202020204" pitchFamily="34" charset="0"/>
                <a:ea typeface="Noto Sans Symbols"/>
                <a:cs typeface="Noto Sans Symbols"/>
              </a:rPr>
              <a:t>)-(Paper 4-digit ID#).</a:t>
            </a:r>
            <a:r>
              <a:rPr lang="ko-KR" altLang="ko-KR" sz="2000" b="1" dirty="0" err="1">
                <a:latin typeface="Arial" panose="020B0604020202020204" pitchFamily="34" charset="0"/>
                <a:ea typeface="Noto Sans Symbols"/>
                <a:cs typeface="Noto Sans Symbols"/>
              </a:rPr>
              <a:t>pdf</a:t>
            </a:r>
            <a:r>
              <a:rPr lang="ko-KR" altLang="ko-KR" sz="2000" b="1" dirty="0" smtClean="0">
                <a:latin typeface="Arial" panose="020B0604020202020204" pitchFamily="34" charset="0"/>
                <a:ea typeface="Noto Sans Symbols"/>
                <a:cs typeface="Noto Sans Symbols"/>
              </a:rPr>
              <a:t>"</a:t>
            </a:r>
            <a:endParaRPr lang="ko-KR" altLang="ko-KR" sz="2000" dirty="0" smtClean="0">
              <a:latin typeface="Arial" panose="020B0604020202020204" pitchFamily="34" charset="0"/>
              <a:ea typeface="Noto Sans Symbols"/>
              <a:cs typeface="Noto Sans Symbols"/>
            </a:endParaRPr>
          </a:p>
        </p:txBody>
      </p:sp>
    </p:spTree>
    <p:extLst>
      <p:ext uri="{BB962C8B-B14F-4D97-AF65-F5344CB8AC3E}">
        <p14:creationId xmlns:p14="http://schemas.microsoft.com/office/powerpoint/2010/main" val="1581892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164</Words>
  <Application>Microsoft Office PowerPoint</Application>
  <PresentationFormat>와이드스크린</PresentationFormat>
  <Paragraphs>32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Noto Sans Symbols</vt:lpstr>
      <vt:lpstr>맑은 고딕</vt:lpstr>
      <vt:lpstr>Arial</vt:lpstr>
      <vt:lpstr>Symbol</vt:lpstr>
      <vt:lpstr>Office 테마</vt:lpstr>
      <vt:lpstr>PowerPoint 프레젠테이션</vt:lpstr>
      <vt:lpstr>General Guideline</vt:lpstr>
      <vt:lpstr>General Guideline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Inyoub Kim</dc:creator>
  <cp:lastModifiedBy>DEXCO</cp:lastModifiedBy>
  <cp:revision>17</cp:revision>
  <dcterms:created xsi:type="dcterms:W3CDTF">2021-03-04T02:28:42Z</dcterms:created>
  <dcterms:modified xsi:type="dcterms:W3CDTF">2021-03-16T01:22:23Z</dcterms:modified>
</cp:coreProperties>
</file>